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26EF375-8307-49A5-8E29-49373F8E5E67}">
          <p14:sldIdLst>
            <p14:sldId id="256"/>
          </p14:sldIdLst>
        </p14:section>
        <p14:section name="Раздел без заголовка" id="{8021CB4B-4706-4977-94C4-1DD1DF5126C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0" autoAdjust="0"/>
  </p:normalViewPr>
  <p:slideViewPr>
    <p:cSldViewPr>
      <p:cViewPr varScale="1">
        <p:scale>
          <a:sx n="154" d="100"/>
          <a:sy n="154" d="100"/>
        </p:scale>
        <p:origin x="200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08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47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78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46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184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73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12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50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653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32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04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F4840-6503-4008-9EE3-2863410F9342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2D183-A82A-4345-B573-F511323C1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99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260649"/>
            <a:ext cx="2880320" cy="1728192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размещения ярмарки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772816"/>
            <a:ext cx="6728792" cy="38659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40" t="45568" r="33870" b="37495"/>
          <a:stretch/>
        </p:blipFill>
        <p:spPr bwMode="auto">
          <a:xfrm>
            <a:off x="239697" y="1420327"/>
            <a:ext cx="8580775" cy="4968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164288" y="404664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2 к постановлению Администрации Гаврилов-Ямского муниципального округа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4005064"/>
            <a:ext cx="21602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4355976" y="4077072"/>
            <a:ext cx="720080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99922" y="4185084"/>
            <a:ext cx="9881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ЯРМАРКА</a:t>
            </a: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78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Схема размещения ярмарки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размещения ярмарки</dc:title>
  <dc:creator>oepdi_1</dc:creator>
  <cp:lastModifiedBy>7Ya</cp:lastModifiedBy>
  <cp:revision>4</cp:revision>
  <dcterms:created xsi:type="dcterms:W3CDTF">2026-04-06T12:27:41Z</dcterms:created>
  <dcterms:modified xsi:type="dcterms:W3CDTF">2026-04-08T17:44:49Z</dcterms:modified>
</cp:coreProperties>
</file>